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71" r:id="rId5"/>
    <p:sldId id="259" r:id="rId6"/>
    <p:sldId id="266" r:id="rId7"/>
    <p:sldId id="260" r:id="rId8"/>
    <p:sldId id="268" r:id="rId9"/>
    <p:sldId id="267" r:id="rId10"/>
    <p:sldId id="265" r:id="rId11"/>
    <p:sldId id="273" r:id="rId12"/>
    <p:sldId id="274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>
        <p:scale>
          <a:sx n="50" d="100"/>
          <a:sy n="50" d="100"/>
        </p:scale>
        <p:origin x="-201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3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4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43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8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81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5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0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5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6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9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0DA9-5826-4E9D-923C-A8B8565E84A1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E1BB38-F612-44D5-B859-0D86E9C50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5922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«Огород на окне»</a:t>
            </a:r>
            <a:b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1 младшая группа №4 «Гномики».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933056"/>
            <a:ext cx="5826719" cy="109689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Воспитатели : Найденова М.А.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Главатских</a:t>
            </a:r>
            <a:r>
              <a:rPr lang="ru-RU" b="1" dirty="0" smtClean="0">
                <a:solidFill>
                  <a:srgbClr val="0070C0"/>
                </a:solidFill>
              </a:rPr>
              <a:t> А.Ю.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Уход за посаженными растениями </a:t>
            </a:r>
          </a:p>
        </p:txBody>
      </p:sp>
      <p:pic>
        <p:nvPicPr>
          <p:cNvPr id="5" name="Содержимое 4" descr="DSC004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744415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448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43651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Полив цветов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7251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Полив лука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3" y="1650912"/>
            <a:ext cx="8515467" cy="49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90" y="1340768"/>
            <a:ext cx="7669533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Дети познакомились с различными овощами.</a:t>
            </a:r>
          </a:p>
          <a:p>
            <a:pPr marL="0" indent="0">
              <a:buNone/>
            </a:pPr>
            <a:r>
              <a:rPr lang="ru-RU" dirty="0"/>
              <a:t>— Дети узнали о полезных свойствах зеленого лука.</a:t>
            </a:r>
          </a:p>
          <a:p>
            <a:pPr marL="0" indent="0">
              <a:buNone/>
            </a:pPr>
            <a:r>
              <a:rPr lang="ru-RU" dirty="0"/>
              <a:t>— 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</a:p>
          <a:p>
            <a:pPr marL="0" indent="0">
              <a:buNone/>
            </a:pPr>
            <a:r>
              <a:rPr lang="ru-RU" dirty="0"/>
              <a:t>— В результате практической и опытнической деятельности дети создавали необходимые условия для роста растений.</a:t>
            </a:r>
          </a:p>
          <a:p>
            <a:pPr marL="0" indent="0">
              <a:buNone/>
            </a:pPr>
            <a:r>
              <a:rPr lang="ru-RU" dirty="0"/>
              <a:t>— В группе был создан мини-огород на подоконнике.</a:t>
            </a:r>
          </a:p>
          <a:p>
            <a:pPr marL="0" indent="0">
              <a:buNone/>
            </a:pPr>
            <a:r>
              <a:rPr lang="ru-RU" dirty="0"/>
              <a:t>— Дети стали более уважительно относиться к труду.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3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3954"/>
            <a:ext cx="7488832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074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88" y="836712"/>
            <a:ext cx="834648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sz="2600" dirty="0" smtClean="0"/>
              <a:t>Дети </a:t>
            </a:r>
            <a:r>
              <a:rPr lang="ru-RU" sz="2600" dirty="0"/>
              <a:t>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и трудовой деятельности.</a:t>
            </a:r>
          </a:p>
          <a:p>
            <a:pPr marL="0" indent="0">
              <a:buNone/>
            </a:pPr>
            <a:r>
              <a:rPr lang="ru-RU" sz="2600" dirty="0" smtClean="0"/>
              <a:t>            В </a:t>
            </a:r>
            <a:r>
              <a:rPr lang="ru-RU" sz="2600" dirty="0"/>
              <a:t>процессе труда активизируется физическая сила и умственная деятельность детей. Воспитатели помогают каждому ребенку осознать жизненную необходимость и полезность своего труда для окружающих, вызвать стремление трудиться и интерес к трудовой деятельности, желание принять участие в общей работе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2845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/>
              <a:t> </a:t>
            </a:r>
            <a:r>
              <a:rPr lang="ru-RU" dirty="0" smtClean="0"/>
              <a:t>Развитие интереса к трудовой деятельности в процессе выращивания растений. Формирование экологической культуры у детей, создание условий для познавательного развития детей.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Расширить у детей представление о свойствах лука.</a:t>
            </a:r>
            <a:br>
              <a:rPr lang="ru-RU" dirty="0" smtClean="0"/>
            </a:br>
            <a:r>
              <a:rPr lang="ru-RU" dirty="0" smtClean="0"/>
              <a:t>— Способствовать активизации речи.</a:t>
            </a:r>
            <a:br>
              <a:rPr lang="ru-RU" dirty="0" smtClean="0"/>
            </a:br>
            <a:r>
              <a:rPr lang="ru-RU" b="1" dirty="0" smtClean="0"/>
              <a:t>- </a:t>
            </a:r>
            <a:r>
              <a:rPr lang="ru-RU" dirty="0" smtClean="0"/>
              <a:t>Развивать познавательно-исследовательскую деятельность через наблюдения за ростом растений.</a:t>
            </a:r>
            <a:br>
              <a:rPr lang="ru-RU" dirty="0" smtClean="0"/>
            </a:br>
            <a:r>
              <a:rPr lang="ru-RU" dirty="0" smtClean="0"/>
              <a:t>— Продолжить развивать у детей понятия: большой — маленький, много — один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Приобщать детей к элементам взаимодействия друг с другом.</a:t>
            </a:r>
            <a:br>
              <a:rPr lang="ru-RU" dirty="0" smtClean="0"/>
            </a:br>
            <a:r>
              <a:rPr lang="ru-RU" dirty="0" smtClean="0"/>
              <a:t>— Воспитывать желание помочь взрослому.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03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Предполагаемый  результат: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dirty="0" smtClean="0"/>
              <a:t>Дети </a:t>
            </a:r>
            <a:r>
              <a:rPr lang="ru-RU" sz="2800" dirty="0"/>
              <a:t>получат знания о том, что растения живые, их поливают, сажают, выращивают из семян.</a:t>
            </a:r>
          </a:p>
          <a:p>
            <a:pPr lvl="0"/>
            <a:r>
              <a:rPr lang="ru-RU" sz="2800" dirty="0"/>
              <a:t>Дети получат представления о труде взрослых, научатся правильно называть трудовые действия и трудовой инвентарь.</a:t>
            </a:r>
          </a:p>
          <a:p>
            <a:pPr lvl="0"/>
            <a:r>
              <a:rPr lang="ru-RU" sz="2800" dirty="0"/>
              <a:t>Проводимая работа позволяет воспитывать трудолюбие.</a:t>
            </a:r>
          </a:p>
          <a:p>
            <a:pPr lvl="0"/>
            <a:r>
              <a:rPr lang="ru-RU" sz="2800" dirty="0"/>
              <a:t>Все участники проекта получат положительные эмоции от полученных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7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Рассматривание </a:t>
            </a:r>
            <a:r>
              <a:rPr lang="ru-RU" b="1" i="1" dirty="0">
                <a:solidFill>
                  <a:srgbClr val="0070C0"/>
                </a:solidFill>
              </a:rPr>
              <a:t>иллюстраций </a:t>
            </a:r>
            <a:r>
              <a:rPr lang="ru-RU" b="1" i="1" dirty="0" smtClean="0">
                <a:solidFill>
                  <a:srgbClr val="0070C0"/>
                </a:solidFill>
              </a:rPr>
              <a:t>овощей, </a:t>
            </a:r>
            <a:r>
              <a:rPr lang="ru-RU" b="1" i="1" dirty="0">
                <a:solidFill>
                  <a:srgbClr val="0070C0"/>
                </a:solidFill>
              </a:rPr>
              <a:t>«Что растет в огороде».</a:t>
            </a:r>
          </a:p>
        </p:txBody>
      </p:sp>
      <p:pic>
        <p:nvPicPr>
          <p:cNvPr id="5" name="Рисунок 4" descr="DSC00497.JPG"/>
          <p:cNvPicPr>
            <a:picLocks noChangeAspect="1"/>
          </p:cNvPicPr>
          <p:nvPr/>
        </p:nvPicPr>
        <p:blipFill>
          <a:blip r:embed="rId3" cstate="print"/>
          <a:srcRect t="5556"/>
          <a:stretch>
            <a:fillRect/>
          </a:stretch>
        </p:blipFill>
        <p:spPr>
          <a:xfrm>
            <a:off x="611560" y="19168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498.JPG"/>
          <p:cNvPicPr>
            <a:picLocks noChangeAspect="1"/>
          </p:cNvPicPr>
          <p:nvPr/>
        </p:nvPicPr>
        <p:blipFill>
          <a:blip r:embed="rId4" cstate="print"/>
          <a:srcRect t="15240"/>
          <a:stretch>
            <a:fillRect/>
          </a:stretch>
        </p:blipFill>
        <p:spPr>
          <a:xfrm>
            <a:off x="4572000" y="2492896"/>
            <a:ext cx="3779912" cy="254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ПОСАДКА ЛУКА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Мы ребята — малыши,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Любим мы трудиться.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Посадили вместе лук,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Будем им гордиться!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0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1772816"/>
            <a:ext cx="426508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57996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Грядка « Мой лучок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DSC00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74441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4864"/>
            <a:ext cx="388843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Наблюдение за ростом растений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04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2880320" cy="2160240"/>
          </a:xfrm>
        </p:spPr>
      </p:pic>
      <p:pic>
        <p:nvPicPr>
          <p:cNvPr id="6" name="Рисунок 5" descr="DSC0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96752"/>
            <a:ext cx="3036844" cy="2277633"/>
          </a:xfrm>
          <a:prstGeom prst="rect">
            <a:avLst/>
          </a:prstGeom>
        </p:spPr>
      </p:pic>
      <p:pic>
        <p:nvPicPr>
          <p:cNvPr id="8" name="Рисунок 7" descr="DSC00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573016"/>
            <a:ext cx="3059832" cy="2294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epositphotos_30325643-stock-illustration-various-vegetable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Рисование « Вот какой мой лучок!»</a:t>
            </a:r>
          </a:p>
        </p:txBody>
      </p:sp>
      <p:pic>
        <p:nvPicPr>
          <p:cNvPr id="5" name="Содержимое 4" descr="DSCN34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0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168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7" y="1031358"/>
            <a:ext cx="7978865" cy="598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286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 «Огород на окне» 1 младшая группа №4 «Гномики».</vt:lpstr>
      <vt:lpstr>Актуальность</vt:lpstr>
      <vt:lpstr>Презентация PowerPoint</vt:lpstr>
      <vt:lpstr>Предполагаемый  результат: </vt:lpstr>
      <vt:lpstr>Рассматривание иллюстраций овощей, «Что растет в огороде».</vt:lpstr>
      <vt:lpstr>ПОСАДКА ЛУКА </vt:lpstr>
      <vt:lpstr>Грядка « Мой лучок » </vt:lpstr>
      <vt:lpstr>Наблюдение за ростом растений</vt:lpstr>
      <vt:lpstr>Рисование « Вот какой мой лучок!»</vt:lpstr>
      <vt:lpstr>Уход за посаженными растениями </vt:lpstr>
      <vt:lpstr>Результаты проекта: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«Огород на окне» 1 младшая группа</dc:title>
  <dc:creator>Прав3</dc:creator>
  <cp:lastModifiedBy>Пользователь Windows</cp:lastModifiedBy>
  <cp:revision>17</cp:revision>
  <cp:lastPrinted>2019-03-05T04:34:07Z</cp:lastPrinted>
  <dcterms:created xsi:type="dcterms:W3CDTF">2018-04-06T09:37:16Z</dcterms:created>
  <dcterms:modified xsi:type="dcterms:W3CDTF">2019-03-05T08:34:51Z</dcterms:modified>
</cp:coreProperties>
</file>